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447D11-475D-4E53-A70B-F0B7E4305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47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3BAD7F1-EA54-4D51-AC99-B892FE0D5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86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4E44DAC-1119-4167-9609-B27E820A93C6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15BE030-15F5-4A52-9E99-DED603DAA52D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BBDE5A5-AE8C-4207-952D-0A5974BC8EE9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CD6AC4F-C480-4B82-B292-CA7D27BA6B38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BB0FE86-A00E-4B14-B156-32C7DC9327C5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A771B5D-4287-4C8F-B5C7-963F665056CE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FC0A2B4-9E31-4981-886B-6A501BA3F7F1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B89AA3D-2F62-4AD0-9271-C4F3ECA05EC2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763480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4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en-US" sz="2800" b="1" dirty="0">
                <a:latin typeface="Arial Narrow" panose="020B0606020202030204" pitchFamily="34" charset="0"/>
              </a:rPr>
              <a:t>H</a:t>
            </a: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050</a:t>
            </a:r>
            <a:r>
              <a:rPr lang="en-US" altLang="zh-TW" sz="2800" b="1" dirty="0">
                <a:ea typeface="新細明體" pitchFamily="18" charset="-120"/>
              </a:rPr>
              <a:t> </a:t>
            </a:r>
            <a:r>
              <a:rPr lang="en-US" altLang="en-US" sz="2800" b="1" dirty="0"/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來</a:t>
            </a:r>
            <a:r>
              <a:rPr lang="zh-TW" altLang="en-US" sz="2600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蒙恩羣眾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COME, ALL YE FAITHFUL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5566"/>
            <a:ext cx="9144000" cy="3894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/>
            <a:r>
              <a:rPr lang="zh-TW" altLang="en-US" dirty="0">
                <a:latin typeface="標楷體" pitchFamily="65" charset="-120"/>
              </a:rPr>
              <a:t>哦，來，蒙恩群眾，快樂而又歡欣；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O come, all ye faithful, joyful and triumphant,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哦，來，速速來，同到伯利恆，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 ye, O come ye to Bethlehem!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歡然朝見祂-天國永遠君王。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Come and behold Him, born the King of angels;</a:t>
            </a:r>
          </a:p>
          <a:p>
            <a:pPr eaLnBrk="1" hangingPunct="1"/>
            <a:endParaRPr lang="en-US" altLang="zh-TW" dirty="0"/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O come, let us adore Him, 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哦，來，歡欣敬拜祂-基督我主。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 Christ the Lord.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祂是真神光輝，祂是光中之光，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God of God, and Light of Light begotten,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看哪，神藉童女道成肉身；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Lo, He abhors not the Virgin’s womb;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仍是獨一神，遠超受造生命。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Very God, begotten, not created;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O come, let us adore Him, 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哦，來，歡欣敬拜祂-基督我主。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 Christ the Lord.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>
                <a:latin typeface="標楷體" pitchFamily="65" charset="-120"/>
              </a:rPr>
              <a:t>唱阿！天使天軍，揚起歡樂歌聲；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Sing choirs of angels, sing in exultation!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唱阿！諸天子民，同發歡聲：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sing, all ye citizens of </a:t>
            </a:r>
            <a:r>
              <a:rPr lang="en-US" altLang="zh-TW" sz="2800" dirty="0" err="1">
                <a:ea typeface="新細明體" pitchFamily="18" charset="-120"/>
              </a:rPr>
              <a:t>heav’n</a:t>
            </a:r>
            <a:r>
              <a:rPr lang="en-US" altLang="zh-TW" sz="2800" dirty="0">
                <a:ea typeface="新細明體" pitchFamily="18" charset="-120"/>
              </a:rPr>
              <a:t> above;</a:t>
            </a:r>
          </a:p>
          <a:p>
            <a:pPr algn="ctr"/>
            <a:r>
              <a:rPr lang="zh-TW" altLang="en-US" dirty="0"/>
              <a:t>“</a:t>
            </a:r>
            <a:r>
              <a:rPr lang="zh-TW" altLang="en-US" dirty="0">
                <a:latin typeface="標楷體" pitchFamily="65" charset="-120"/>
              </a:rPr>
              <a:t>榮耀歸神，榮耀歸於至高神！</a:t>
            </a:r>
            <a:r>
              <a:rPr lang="zh-TW" altLang="en-US" dirty="0"/>
              <a:t>”</a:t>
            </a:r>
            <a:endParaRPr lang="zh-TW" altLang="en-US" dirty="0">
              <a:latin typeface="標楷體" pitchFamily="65" charset="-120"/>
            </a:endParaRPr>
          </a:p>
          <a:p>
            <a:pPr algn="ctr"/>
            <a:r>
              <a:rPr lang="en-US" altLang="zh-TW" sz="2800" dirty="0">
                <a:ea typeface="新細明體" pitchFamily="18" charset="-120"/>
              </a:rPr>
              <a:t>Glory to God, all glory in the highest;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O come, let us adore Him, 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哦，來，歡欣敬拜祂-基督我主。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 Christ the Lord.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/>
          </a:p>
          <a:p>
            <a:pPr algn="ctr"/>
            <a:r>
              <a:rPr lang="zh-TW" altLang="en-US" dirty="0">
                <a:latin typeface="標楷體" pitchFamily="65" charset="-120"/>
              </a:rPr>
              <a:t>歡迎！救主，歡迎！降生特為救贖；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Yea, Lord, we greet Thee, born this happy morning,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願耶穌我恩主永受尊敬：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Jesus, to Thee be all glory </a:t>
            </a:r>
            <a:r>
              <a:rPr lang="en-US" altLang="zh-TW" sz="2800" dirty="0" err="1">
                <a:ea typeface="新細明體" pitchFamily="18" charset="-120"/>
              </a:rPr>
              <a:t>giv’n</a:t>
            </a:r>
            <a:r>
              <a:rPr lang="en-US" altLang="zh-TW" sz="2800" dirty="0">
                <a:ea typeface="新細明體" pitchFamily="18" charset="-120"/>
              </a:rPr>
              <a:t>;</a:t>
            </a:r>
          </a:p>
          <a:p>
            <a:pPr algn="ctr"/>
            <a:r>
              <a:rPr lang="zh-TW" altLang="en-US" dirty="0"/>
              <a:t>“</a:t>
            </a:r>
            <a:r>
              <a:rPr lang="zh-TW" altLang="en-US" dirty="0">
                <a:latin typeface="標楷體" pitchFamily="65" charset="-120"/>
              </a:rPr>
              <a:t>奇哉，主真道；神藉肉身顯明！</a:t>
            </a:r>
            <a:r>
              <a:rPr lang="zh-TW" altLang="en-US" dirty="0"/>
              <a:t>”</a:t>
            </a:r>
            <a:endParaRPr lang="zh-TW" altLang="en-US" dirty="0">
              <a:latin typeface="標楷體" pitchFamily="65" charset="-120"/>
            </a:endParaRPr>
          </a:p>
          <a:p>
            <a:pPr algn="ctr"/>
            <a:r>
              <a:rPr lang="en-US" altLang="zh-TW" sz="2800" dirty="0">
                <a:ea typeface="新細明體" pitchFamily="18" charset="-120"/>
              </a:rPr>
              <a:t>Word of the Father, now in flesh appearing;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H050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  <a:cs typeface="Courier New" pitchFamily="49" charset="0"/>
              </a:rPr>
              <a:t>O come, let us adore Him, 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哦，來，歡欣敬拜祂；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</a:t>
            </a:r>
          </a:p>
          <a:p>
            <a:pPr algn="ctr"/>
            <a:r>
              <a:rPr lang="zh-TW" altLang="en-US" dirty="0">
                <a:latin typeface="標楷體" pitchFamily="65" charset="-120"/>
              </a:rPr>
              <a:t>哦，來，歡欣敬拜祂-基督我主。</a:t>
            </a:r>
          </a:p>
          <a:p>
            <a:pPr algn="ctr"/>
            <a:r>
              <a:rPr lang="en-US" altLang="zh-TW" sz="2800" dirty="0">
                <a:ea typeface="新細明體" pitchFamily="18" charset="-120"/>
              </a:rPr>
              <a:t>O come, let us adore Him, Christ the Lord.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518</TotalTime>
  <Words>566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H050  哦，來，蒙恩羣眾 O COME, ALL YE FAITHFUL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H050 哦,來,蒙恩羣眾 O COME, ALL YE FAITHFUL</dc:title>
  <dc:subject>Hymnary 聖徒詩歌</dc:subject>
  <dc:creator>Latin Hymn</dc:creator>
  <cp:lastModifiedBy>Timothy Liang</cp:lastModifiedBy>
  <cp:revision>66</cp:revision>
  <dcterms:created xsi:type="dcterms:W3CDTF">2001-04-19T19:07:54Z</dcterms:created>
  <dcterms:modified xsi:type="dcterms:W3CDTF">2017-07-31T22:59:42Z</dcterms:modified>
</cp:coreProperties>
</file>